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sldIdLst>
    <p:sldId id="256" r:id="rId2"/>
    <p:sldId id="257" r:id="rId3"/>
    <p:sldId id="260" r:id="rId4"/>
    <p:sldId id="258" r:id="rId5"/>
    <p:sldId id="261" r:id="rId6"/>
    <p:sldId id="262" r:id="rId7"/>
    <p:sldId id="264" r:id="rId8"/>
    <p:sldId id="263" r:id="rId9"/>
    <p:sldId id="265" r:id="rId10"/>
    <p:sldId id="266" r:id="rId11"/>
    <p:sldId id="269" r:id="rId12"/>
    <p:sldId id="270" r:id="rId13"/>
    <p:sldId id="267" r:id="rId14"/>
    <p:sldId id="268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7" d="100"/>
          <a:sy n="57" d="100"/>
        </p:scale>
        <p:origin x="-533" y="22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E80A3-C76F-4BC0-BBAC-CBA81C804F5A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657C-CB07-4677-B065-3DCA4D484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88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E80A3-C76F-4BC0-BBAC-CBA81C804F5A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657C-CB07-4677-B065-3DCA4D484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005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E80A3-C76F-4BC0-BBAC-CBA81C804F5A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657C-CB07-4677-B065-3DCA4D4846C4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6735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E80A3-C76F-4BC0-BBAC-CBA81C804F5A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657C-CB07-4677-B065-3DCA4D484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5361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E80A3-C76F-4BC0-BBAC-CBA81C804F5A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657C-CB07-4677-B065-3DCA4D4846C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5224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E80A3-C76F-4BC0-BBAC-CBA81C804F5A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657C-CB07-4677-B065-3DCA4D484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5137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E80A3-C76F-4BC0-BBAC-CBA81C804F5A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657C-CB07-4677-B065-3DCA4D484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1947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E80A3-C76F-4BC0-BBAC-CBA81C804F5A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657C-CB07-4677-B065-3DCA4D484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928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E80A3-C76F-4BC0-BBAC-CBA81C804F5A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657C-CB07-4677-B065-3DCA4D484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314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E80A3-C76F-4BC0-BBAC-CBA81C804F5A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657C-CB07-4677-B065-3DCA4D484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908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E80A3-C76F-4BC0-BBAC-CBA81C804F5A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657C-CB07-4677-B065-3DCA4D484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493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E80A3-C76F-4BC0-BBAC-CBA81C804F5A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657C-CB07-4677-B065-3DCA4D484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574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E80A3-C76F-4BC0-BBAC-CBA81C804F5A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657C-CB07-4677-B065-3DCA4D484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68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E80A3-C76F-4BC0-BBAC-CBA81C804F5A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657C-CB07-4677-B065-3DCA4D484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757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E80A3-C76F-4BC0-BBAC-CBA81C804F5A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657C-CB07-4677-B065-3DCA4D484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568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E80A3-C76F-4BC0-BBAC-CBA81C804F5A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657C-CB07-4677-B065-3DCA4D484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876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4E80A3-C76F-4BC0-BBAC-CBA81C804F5A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DBB657C-CB07-4677-B065-3DCA4D484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42245" y="1263051"/>
            <a:ext cx="4926842" cy="2333767"/>
          </a:xfrm>
        </p:spPr>
        <p:txBody>
          <a:bodyPr/>
          <a:lstStyle/>
          <a:p>
            <a:pPr algn="l"/>
            <a:r>
              <a:rPr lang="en-US" sz="6000" dirty="0" smtClean="0">
                <a:solidFill>
                  <a:srgbClr val="00B050"/>
                </a:solidFill>
              </a:rPr>
              <a:t>English breakfast</a:t>
            </a:r>
            <a:endParaRPr lang="ru-RU" sz="6000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728345" y="4663160"/>
            <a:ext cx="5240742" cy="1874118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01" y="196709"/>
            <a:ext cx="6974006" cy="65459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241" y="0"/>
            <a:ext cx="2657846" cy="1952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748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842" y="163774"/>
            <a:ext cx="7096836" cy="1719618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00B050"/>
                </a:solidFill>
              </a:rPr>
              <a:t>Традиционно в отелях, обслуживающих по принципу Bed and Breakfast (кровать и завтрак), утренняя трапеза включает семь блюд:</a:t>
            </a:r>
            <a:br>
              <a:rPr lang="ru-RU" sz="2800" dirty="0">
                <a:solidFill>
                  <a:srgbClr val="00B050"/>
                </a:solidFill>
              </a:rPr>
            </a:b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51678" y="1023583"/>
            <a:ext cx="4640238" cy="5527342"/>
          </a:xfrm>
        </p:spPr>
        <p:txBody>
          <a:bodyPr>
            <a:normAutofit fontScale="62500" lnSpcReduction="20000"/>
          </a:bodyPr>
          <a:lstStyle/>
          <a:p>
            <a:r>
              <a:rPr lang="ru-RU" sz="3800" dirty="0" smtClean="0"/>
              <a:t>•	жареный жирный бекон с хрустящей корочкой</a:t>
            </a:r>
          </a:p>
          <a:p>
            <a:r>
              <a:rPr lang="ru-RU" sz="3800" dirty="0" smtClean="0"/>
              <a:t>•</a:t>
            </a:r>
            <a:r>
              <a:rPr lang="ru-RU" sz="3800" dirty="0"/>
              <a:t>	несколько жареных сосисок</a:t>
            </a:r>
          </a:p>
          <a:p>
            <a:r>
              <a:rPr lang="ru-RU" sz="3800" dirty="0"/>
              <a:t>•	два-три помидора, свежих или консервированных, политых маслом от жареного бекона</a:t>
            </a:r>
          </a:p>
          <a:p>
            <a:r>
              <a:rPr lang="ru-RU" sz="3800" dirty="0"/>
              <a:t>•	порция белой фасоли с томатом</a:t>
            </a:r>
          </a:p>
          <a:p>
            <a:r>
              <a:rPr lang="ru-RU" sz="3800" dirty="0"/>
              <a:t>•	жареные шампиньоны</a:t>
            </a:r>
          </a:p>
          <a:p>
            <a:r>
              <a:rPr lang="ru-RU" sz="3800" dirty="0"/>
              <a:t>•	два-три свежих тоста с маслом</a:t>
            </a:r>
          </a:p>
          <a:p>
            <a:r>
              <a:rPr lang="ru-RU" sz="3800" dirty="0"/>
              <a:t>•	глазунья из двух яиц.</a:t>
            </a:r>
          </a:p>
          <a:p>
            <a:endParaRPr lang="ru-RU" sz="2200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57" y="2179661"/>
            <a:ext cx="7254921" cy="437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8844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5158854"/>
            <a:ext cx="11155275" cy="1460310"/>
          </a:xfrm>
        </p:spPr>
        <p:txBody>
          <a:bodyPr>
            <a:normAutofit/>
          </a:bodyPr>
          <a:lstStyle/>
          <a:p>
            <a:r>
              <a:rPr lang="ru-RU" dirty="0"/>
              <a:t>Особенностью такой подачи сытной еды является то, что все эти продукты складываются в одну тарелку и подаются в таком цветовом варианте: два желтых глаза яичницы, окаймленные белым облаком зажаренного белка, розоватая фасоль, коричневые шампиньоны, почти черные сосиски, яркое помидорное пятно и золотистые тосты с краю.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668" y="609600"/>
            <a:ext cx="7142754" cy="4296486"/>
          </a:xfrm>
          <a:prstGeom prst="rect">
            <a:avLst/>
          </a:prstGeom>
        </p:spPr>
      </p:pic>
      <p:pic>
        <p:nvPicPr>
          <p:cNvPr id="10242" name="Picture 2" descr="http://www.oagb.ru/data/textimages/photo/fc0e7dd14afe31a50bf2259cb1ce33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1483"/>
            <a:ext cx="5866391" cy="369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745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2693663" cy="13208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830" y="998806"/>
            <a:ext cx="3780430" cy="5478237"/>
          </a:xfrm>
        </p:spPr>
        <p:txBody>
          <a:bodyPr/>
          <a:lstStyle/>
          <a:p>
            <a:r>
              <a:rPr lang="ru-RU" sz="2400" dirty="0">
                <a:solidFill>
                  <a:srgbClr val="00B050"/>
                </a:solidFill>
              </a:rPr>
              <a:t>Все это сытное однообразие запивается стаканом апельсинового сока или кофе, чая с </a:t>
            </a:r>
            <a:r>
              <a:rPr lang="ru-RU" sz="2400" dirty="0" smtClean="0">
                <a:solidFill>
                  <a:srgbClr val="00B050"/>
                </a:solidFill>
              </a:rPr>
              <a:t>молоком.</a:t>
            </a:r>
          </a:p>
          <a:p>
            <a:r>
              <a:rPr lang="ru-RU" sz="2400" dirty="0" smtClean="0">
                <a:solidFill>
                  <a:srgbClr val="00B050"/>
                </a:solidFill>
              </a:rPr>
              <a:t>Иногда </a:t>
            </a:r>
            <a:r>
              <a:rPr lang="ru-RU" sz="2400" dirty="0">
                <a:solidFill>
                  <a:srgbClr val="00B050"/>
                </a:solidFill>
              </a:rPr>
              <a:t>добавляют в подобное меню стакан молока с кукурузными хлопьями, блинчики с клубничным вареньем.</a:t>
            </a:r>
          </a:p>
          <a:p>
            <a:endParaRPr lang="ru-RU" dirty="0"/>
          </a:p>
        </p:txBody>
      </p:sp>
      <p:pic>
        <p:nvPicPr>
          <p:cNvPr id="11268" name="Picture 4" descr="Натюрморт Сок Фрукты Молоко Булочки Варенье Яйца Стакан Кувшин Е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260" y="609600"/>
            <a:ext cx="8216989" cy="5867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5712">
            <a:off x="4084056" y="655829"/>
            <a:ext cx="1840992" cy="122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71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49587" y="3229969"/>
            <a:ext cx="10700955" cy="149453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5567319"/>
            <a:ext cx="11168923" cy="1106435"/>
          </a:xfrm>
        </p:spPr>
        <p:txBody>
          <a:bodyPr>
            <a:normAutofit/>
          </a:bodyPr>
          <a:lstStyle/>
          <a:p>
            <a:r>
              <a:rPr lang="ru-RU" dirty="0"/>
              <a:t>К такому завтраку-гиганту часто подают внушительных размеров бутылку кетчупа. Калории не считает никто. После столь плотной трапезы ни о какой еде думать не захочется еще долго. Однако в традициях чопорных англичан пить в пять часов дня классический чай.</a:t>
            </a:r>
          </a:p>
          <a:p>
            <a:endParaRPr lang="ru-RU" dirty="0"/>
          </a:p>
        </p:txBody>
      </p:sp>
      <p:pic>
        <p:nvPicPr>
          <p:cNvPr id="7170" name="Picture 2" descr="http://img1.liveinternet.ru/images/attach/c/6/92/757/92757199_5_cha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747" y="181430"/>
            <a:ext cx="7071265" cy="5290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50174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000" dirty="0" smtClean="0"/>
              <a:t>        </a:t>
            </a:r>
            <a:r>
              <a:rPr lang="en-US" sz="9600" dirty="0" smtClean="0"/>
              <a:t>Thank you!</a:t>
            </a:r>
            <a:endParaRPr lang="ru-RU" sz="9600" dirty="0"/>
          </a:p>
        </p:txBody>
      </p:sp>
      <p:pic>
        <p:nvPicPr>
          <p:cNvPr id="8194" name="Picture 2" descr="http://img-fotki.yandex.ru/get/5412/77374796.e/0_811e5_54d3a9d5_X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566" y="2187883"/>
            <a:ext cx="5825796" cy="388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62528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6618" y="4048836"/>
            <a:ext cx="8596668" cy="13208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99806"/>
            <a:ext cx="8890782" cy="6658194"/>
          </a:xfrm>
        </p:spPr>
        <p:txBody>
          <a:bodyPr>
            <a:normAutofit/>
          </a:bodyPr>
          <a:lstStyle/>
          <a:p>
            <a:pPr algn="just"/>
            <a:r>
              <a:rPr lang="ru-RU" sz="2000" dirty="0"/>
              <a:t>Великобританию воистину можно считать самой загадочной страной Западной Европы. Нет, не только потому, что она является островным государством. Великобритания загадочна еще и тем, что очень бережно относится к своей истории и культуре как ни одна другая страна Европы.</a:t>
            </a:r>
          </a:p>
          <a:p>
            <a:pPr algn="just"/>
            <a:r>
              <a:rPr lang="ru-RU" sz="2000" dirty="0"/>
              <a:t>Можно только удивляться, как эти люди соблюдают традиции и совершают исторически сложившиеся обряды. Они могут веками есть на завтрак овсянку, пить чай после боя колоколов Биг Бена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1028" name="Picture 4" descr="http://www.geo-tea.ge/assets/images/all_about_tea/cornw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8926" y="2422846"/>
            <a:ext cx="28575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Картинки по запросу чай биг бе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6618" y="593701"/>
            <a:ext cx="1790700" cy="1343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marshruty.ru/PhotoFiles/b/a/1/8/ba18eb147cf34477bed86be82c36c855/large/%D0%9F%D0%B0%D1%80%D0%BB%D0%B0%D0%BC%D0%B5%D0%BD%D1%82%20%D0%B8%20%D0%91%D0%B8%D0%B3%20%D0%91%D0%B5%D0%B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993" y="3136709"/>
            <a:ext cx="3811365" cy="2858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www.ourtx.com/ourtx/wp-content/uploads/2014/12/presidents_food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53" y="3668887"/>
            <a:ext cx="4600796" cy="2867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7999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42496" y="559558"/>
            <a:ext cx="4626590" cy="664646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Очень часто англичане на вопрос о том, что им больше всего по душе в их культуре и стране, отвечают не вполне ожидаемым словом «ЗАВТРАК</a:t>
            </a:r>
            <a:r>
              <a:rPr lang="ru-RU" dirty="0" smtClean="0">
                <a:solidFill>
                  <a:srgbClr val="002060"/>
                </a:solidFill>
              </a:rPr>
              <a:t>».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Есть </a:t>
            </a:r>
            <a:r>
              <a:rPr lang="ru-RU" dirty="0">
                <a:solidFill>
                  <a:srgbClr val="002060"/>
                </a:solidFill>
              </a:rPr>
              <a:t>даже английские шляпки в форме традиционного английского завтрака. </a:t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203510"/>
            <a:ext cx="8596668" cy="1837852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76" y="764275"/>
            <a:ext cx="6646460" cy="503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2508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1195884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/>
              <a:t>Почему овсянка, сэр?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23378" y="887104"/>
            <a:ext cx="5718413" cy="5773003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Англия – страна устойчивых традиций.  «</a:t>
            </a:r>
            <a:r>
              <a:rPr lang="ru-RU" sz="2400" dirty="0" smtClean="0"/>
              <a:t>Овсянка</a:t>
            </a:r>
            <a:r>
              <a:rPr lang="en-US" sz="2400" dirty="0" smtClean="0"/>
              <a:t>,</a:t>
            </a:r>
            <a:r>
              <a:rPr lang="ru-RU" sz="2400" dirty="0" smtClean="0"/>
              <a:t> </a:t>
            </a:r>
            <a:r>
              <a:rPr lang="ru-RU" sz="2400" dirty="0" smtClean="0"/>
              <a:t>сэр»,- эта фраза из знаменитого фильма о Шерлоке Холмсе знакома всему миру.</a:t>
            </a:r>
          </a:p>
          <a:p>
            <a:r>
              <a:rPr lang="ru-RU" sz="2400" dirty="0" smtClean="0"/>
              <a:t>Великобританию</a:t>
            </a:r>
            <a:r>
              <a:rPr lang="ru-RU" sz="2400" b="1" dirty="0" smtClean="0"/>
              <a:t> </a:t>
            </a:r>
            <a:r>
              <a:rPr lang="ru-RU" sz="2400" dirty="0" smtClean="0"/>
              <a:t>Великобританией делает традиционный английский завтрак - так, по данным недавнего опроса, считает большинство жителей Соединенного Королевства.</a:t>
            </a:r>
          </a:p>
          <a:p>
            <a:r>
              <a:rPr lang="ru-RU" sz="2400" dirty="0" smtClean="0"/>
              <a:t>Что </a:t>
            </a:r>
            <a:r>
              <a:rPr lang="ru-RU" sz="2400" dirty="0"/>
              <a:t>же такое «английский завтрак» и «так ли, что англичане предпочитают на завтрак овсяную кашу»?</a:t>
            </a:r>
            <a:endParaRPr lang="ru-RU" sz="2400" dirty="0" smtClean="0"/>
          </a:p>
          <a:p>
            <a:endParaRPr lang="ru-RU" sz="2400" dirty="0"/>
          </a:p>
        </p:txBody>
      </p:sp>
      <p:pic>
        <p:nvPicPr>
          <p:cNvPr id="2050" name="Picture 2" descr="http://static.iledebeaute.ru/files/images/imgsng/part_2/43573/src/%D0%9E%D0%B2%D1%81%D1%8F%D0%BD%D0%BA%D0%B0,%D1%81%D1%8D%D1%80-%D0%A1%D0%BE%D0%B1%D0%B0%D0%BA%D0%B0%20%D0%B1%D0%B0%D1%81%D0%BA.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77" y="1032111"/>
            <a:ext cx="6404767" cy="5095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327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422" y="696036"/>
            <a:ext cx="3874242" cy="3070745"/>
          </a:xfrm>
        </p:spPr>
        <p:txBody>
          <a:bodyPr>
            <a:noAutofit/>
          </a:bodyPr>
          <a:lstStyle/>
          <a:p>
            <a:r>
              <a:rPr lang="ru-RU" sz="3000" dirty="0">
                <a:solidFill>
                  <a:schemeClr val="accent2">
                    <a:lumMod val="75000"/>
                  </a:schemeClr>
                </a:solidFill>
              </a:rPr>
              <a:t>Считается, что английский завтрак- это овсянка. Какой он - знаменитый английский завтрак?</a:t>
            </a:r>
            <a:br>
              <a:rPr lang="ru-RU" sz="30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000" dirty="0">
                <a:solidFill>
                  <a:schemeClr val="accent2">
                    <a:lumMod val="75000"/>
                  </a:schemeClr>
                </a:solidFill>
              </a:rPr>
              <a:t>Шутили, что вкус овсяной каши специфический, и только у британцев могла прижиться такая своеобразная еда. </a:t>
            </a:r>
            <a:br>
              <a:rPr lang="ru-RU" sz="3000" dirty="0">
                <a:solidFill>
                  <a:schemeClr val="accent2">
                    <a:lumMod val="75000"/>
                  </a:schemeClr>
                </a:solidFill>
              </a:rPr>
            </a:br>
            <a:endParaRPr lang="ru-RU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664" y="832512"/>
            <a:ext cx="7972013" cy="5718413"/>
          </a:xfrm>
        </p:spPr>
      </p:pic>
    </p:spTree>
    <p:extLst>
      <p:ext uri="{BB962C8B-B14F-4D97-AF65-F5344CB8AC3E}">
        <p14:creationId xmlns:p14="http://schemas.microsoft.com/office/powerpoint/2010/main" val="25057226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125" y="2661313"/>
            <a:ext cx="4124508" cy="3712191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solidFill>
                  <a:srgbClr val="00B050"/>
                </a:solidFill>
              </a:rPr>
              <a:t>Несмотря </a:t>
            </a:r>
            <a:r>
              <a:rPr lang="ru-RU" sz="2400" dirty="0">
                <a:solidFill>
                  <a:srgbClr val="00B050"/>
                </a:solidFill>
              </a:rPr>
              <a:t>на многочисленные анекдоты и сказки, сложенные об овсянке, англичане, а вслед за ними весь мир, с удовольствием поглощают на завтрак уникально полезную и нежную диетическую кашицу</a:t>
            </a:r>
            <a:r>
              <a:rPr lang="ru-RU" sz="2400" dirty="0"/>
              <a:t>. 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949031" y="3944938"/>
            <a:ext cx="53975" cy="53975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84" y="306176"/>
            <a:ext cx="2857143" cy="190476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274633" y="519427"/>
            <a:ext cx="66654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  <a:ea typeface="+mj-ea"/>
                <a:cs typeface="+mj-cs"/>
              </a:rPr>
              <a:t>     Пусть </a:t>
            </a:r>
            <a:r>
              <a:rPr lang="ru-RU" sz="4000" dirty="0">
                <a:solidFill>
                  <a:srgbClr val="00B050"/>
                </a:solidFill>
                <a:ea typeface="+mj-ea"/>
                <a:cs typeface="+mj-cs"/>
              </a:rPr>
              <a:t>шутят! </a:t>
            </a:r>
            <a:endParaRPr lang="ru-RU" sz="4000" dirty="0"/>
          </a:p>
        </p:txBody>
      </p:sp>
      <p:pic>
        <p:nvPicPr>
          <p:cNvPr id="9" name="Picture 2" descr="http://www.siapress.ru/images/news/main/4048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708" y="1392252"/>
            <a:ext cx="6981837" cy="5105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37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621" y="122830"/>
            <a:ext cx="4544704" cy="1807570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У каждого народа свои вкусы и предпочтения. Так, например, англичане готовят на завтрак овсянку, яйцо всмятку и крепкий свежезаваренный чай. Американцы </a:t>
            </a:r>
            <a:r>
              <a:rPr lang="ru-RU" sz="2000" dirty="0" smtClean="0">
                <a:solidFill>
                  <a:schemeClr val="tx1"/>
                </a:solidFill>
              </a:rPr>
              <a:t>по </a:t>
            </a:r>
            <a:r>
              <a:rPr lang="ru-RU" sz="2000" dirty="0">
                <a:solidFill>
                  <a:schemeClr val="tx1"/>
                </a:solidFill>
              </a:rPr>
              <a:t>утрам пьют апельсиновый сок, едят </a:t>
            </a:r>
            <a:r>
              <a:rPr lang="ru-RU" sz="2000" dirty="0" smtClean="0">
                <a:solidFill>
                  <a:schemeClr val="tx1"/>
                </a:solidFill>
              </a:rPr>
              <a:t>хлопья, </a:t>
            </a:r>
            <a:r>
              <a:rPr lang="ru-RU" sz="2000" dirty="0">
                <a:solidFill>
                  <a:schemeClr val="tx1"/>
                </a:solidFill>
              </a:rPr>
              <a:t>тосты, бутерброды с ореховым маслом. А вот традиционный французский завтрак - это круассаны и чашка кофе </a:t>
            </a:r>
            <a:r>
              <a:rPr lang="ru-RU" sz="2000" dirty="0" smtClean="0">
                <a:solidFill>
                  <a:schemeClr val="tx1"/>
                </a:solidFill>
              </a:rPr>
              <a:t>с молоком. Считается</a:t>
            </a:r>
            <a:r>
              <a:rPr lang="ru-RU" sz="2000" dirty="0">
                <a:solidFill>
                  <a:schemeClr val="tx1"/>
                </a:solidFill>
              </a:rPr>
              <a:t>, что самый быстрый завтрак американский, самый вкусный – французский, а самый полезный завтрак все-таки – </a:t>
            </a:r>
            <a:r>
              <a:rPr lang="ru-RU" sz="2000" dirty="0" smtClean="0">
                <a:solidFill>
                  <a:schemeClr val="tx1"/>
                </a:solidFill>
              </a:rPr>
              <a:t>английский.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Самое </a:t>
            </a:r>
            <a:r>
              <a:rPr lang="ru-RU" sz="2000" dirty="0">
                <a:solidFill>
                  <a:schemeClr val="tx1"/>
                </a:solidFill>
              </a:rPr>
              <a:t>интересное, что российский президент Путин каждое утро начинает с каши (овсяной, рисовой, гречневой и т. д.)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Что ж, нам есть чему поучиться. 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950289" y="6737398"/>
            <a:ext cx="8596668" cy="120602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76" y="122830"/>
            <a:ext cx="4931034" cy="3289745"/>
          </a:xfrm>
          <a:prstGeom prst="rect">
            <a:avLst/>
          </a:prstGeom>
        </p:spPr>
      </p:pic>
      <p:pic>
        <p:nvPicPr>
          <p:cNvPr id="4100" name="Picture 4" descr="http://kseniyasohappy.com/wp-content/uploads/2015/01/%D0%BF%D1%83%D1%82%D0%B8%D0%BD-%D0%B7%D0%B0%D0%B2%D1%82%D1%80%D0%B0%D0%BA%D0%B0%D0%B5%D1%8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099" y="2743201"/>
            <a:ext cx="5424522" cy="3994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98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68739"/>
            <a:ext cx="8596668" cy="5472753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85745" y="490263"/>
            <a:ext cx="6205919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В </a:t>
            </a:r>
            <a:r>
              <a:rPr lang="ru-RU" sz="2800" dirty="0"/>
              <a:t>шотландском Эдинбурге не так давно открылся первый в мире бар овсянки</a:t>
            </a:r>
            <a:r>
              <a:rPr lang="ru-RU" sz="2800" dirty="0" smtClean="0"/>
              <a:t>.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Бар под названием «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The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 Stoats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Porridge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» расположился прямо в центре Эдинбурга.</a:t>
            </a:r>
            <a:r>
              <a:rPr lang="ru-RU" sz="2800" dirty="0" smtClean="0"/>
              <a:t> </a:t>
            </a:r>
            <a:r>
              <a:rPr lang="ru-RU" sz="2800" dirty="0"/>
              <a:t>Заведение тут же получило большую популярность у местных жителей, среди посетителей овсяного бара немало детей и молодежи. Шотландцы уверены, что сохранить здоровье и продлить жизнь им помогает их любимая овсянка.</a:t>
            </a:r>
          </a:p>
          <a:p>
            <a:endParaRPr lang="ru-RU" dirty="0"/>
          </a:p>
        </p:txBody>
      </p:sp>
      <p:pic>
        <p:nvPicPr>
          <p:cNvPr id="3076" name="Picture 4" descr="http://3.bp.blogspot.com/-lsrcRU1TJ40/U1YMq8eGovI/AAAAAAAAAqY/xj07nHlE-xQ/s1600/1545800_618200454882223_22538996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109182"/>
            <a:ext cx="5303529" cy="6733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560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9649" y="1960728"/>
            <a:ext cx="10334501" cy="124532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093698"/>
            <a:ext cx="11359991" cy="26210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Конечно, современный английский завтрак – это не только овсянка.</a:t>
            </a:r>
          </a:p>
          <a:p>
            <a:r>
              <a:rPr lang="ru-RU" dirty="0">
                <a:solidFill>
                  <a:schemeClr val="tx1"/>
                </a:solidFill>
              </a:rPr>
              <a:t>Английский завтрак включает строгий набор продуктов, который не меняется в Англии столетиями. Это </a:t>
            </a:r>
            <a:r>
              <a:rPr lang="ru-RU" dirty="0" smtClean="0">
                <a:solidFill>
                  <a:schemeClr val="tx1"/>
                </a:solidFill>
              </a:rPr>
              <a:t>традиция </a:t>
            </a:r>
            <a:r>
              <a:rPr lang="ru-RU" dirty="0">
                <a:solidFill>
                  <a:schemeClr val="tx1"/>
                </a:solidFill>
              </a:rPr>
              <a:t>не блещет разнообразием, зато </a:t>
            </a:r>
            <a:r>
              <a:rPr lang="ru-RU" dirty="0" smtClean="0">
                <a:solidFill>
                  <a:schemeClr val="tx1"/>
                </a:solidFill>
              </a:rPr>
              <a:t>насыщена </a:t>
            </a:r>
            <a:r>
              <a:rPr lang="ru-RU" dirty="0">
                <a:solidFill>
                  <a:schemeClr val="tx1"/>
                </a:solidFill>
              </a:rPr>
              <a:t>калориями.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Исторически </a:t>
            </a:r>
            <a:r>
              <a:rPr lang="ru-RU" dirty="0">
                <a:solidFill>
                  <a:schemeClr val="tx1"/>
                </a:solidFill>
              </a:rPr>
              <a:t>столь сытный завтрак готовился в простых рабочих семьях англичан, где, плотно подкрепившись с утра, человек занимался тяжелым физическим трудом весь день. В</a:t>
            </a:r>
            <a:r>
              <a:rPr lang="ru-RU" dirty="0" smtClean="0">
                <a:solidFill>
                  <a:schemeClr val="tx1"/>
                </a:solidFill>
              </a:rPr>
              <a:t>торая </a:t>
            </a:r>
            <a:r>
              <a:rPr lang="ru-RU" dirty="0">
                <a:solidFill>
                  <a:schemeClr val="tx1"/>
                </a:solidFill>
              </a:rPr>
              <a:t>трапеза ждала лишь за поздним домашним ужином. Предназначением калорийного завтрака было обеспечение сытости на весь день в условиях холодного климата страны. Изменились времена, однако традиция подачи плотного завтрака осталась.</a:t>
            </a:r>
          </a:p>
          <a:p>
            <a:endParaRPr lang="ru-RU" dirty="0"/>
          </a:p>
        </p:txBody>
      </p:sp>
      <p:pic>
        <p:nvPicPr>
          <p:cNvPr id="9218" name="Picture 2" descr="http://www.topnews.ru/upload/img/7745e252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328" y="0"/>
            <a:ext cx="5241013" cy="349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lamcdn.net/furfurmag.ru/post_image-image/cUbJW5HYxjxa3Cltaahw0A-articl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96" y="0"/>
            <a:ext cx="6158660" cy="4093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52488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285</TotalTime>
  <Words>609</Words>
  <Application>Microsoft Office PowerPoint</Application>
  <PresentationFormat>Произвольный</PresentationFormat>
  <Paragraphs>29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Грань</vt:lpstr>
      <vt:lpstr>English breakfast</vt:lpstr>
      <vt:lpstr>Презентация PowerPoint</vt:lpstr>
      <vt:lpstr>Очень часто англичане на вопрос о том, что им больше всего по душе в их культуре и стране, отвечают не вполне ожидаемым словом «ЗАВТРАК». Есть даже английские шляпки в форме традиционного английского завтрака.  </vt:lpstr>
      <vt:lpstr>Почему овсянка, сэр?</vt:lpstr>
      <vt:lpstr>Считается, что английский завтрак- это овсянка. Какой он - знаменитый английский завтрак? Шутили, что вкус овсяной каши специфический, и только у британцев могла прижиться такая своеобразная еда.  </vt:lpstr>
      <vt:lpstr>Несмотря на многочисленные анекдоты и сказки, сложенные об овсянке, англичане, а вслед за ними весь мир, с удовольствием поглощают на завтрак уникально полезную и нежную диетическую кашицу.  </vt:lpstr>
      <vt:lpstr>У каждого народа свои вкусы и предпочтения. Так, например, англичане готовят на завтрак овсянку, яйцо всмятку и крепкий свежезаваренный чай. Американцы по утрам пьют апельсиновый сок, едят хлопья, тосты, бутерброды с ореховым маслом. А вот традиционный французский завтрак - это круассаны и чашка кофе с молоком. Считается, что самый быстрый завтрак американский, самый вкусный – французский, а самый полезный завтрак все-таки – английский. Самое интересное, что российский президент Путин каждое утро начинает с каши (овсяной, рисовой, гречневой и т. д.) Что ж, нам есть чему поучиться.  </vt:lpstr>
      <vt:lpstr>Презентация PowerPoint</vt:lpstr>
      <vt:lpstr>Презентация PowerPoint</vt:lpstr>
      <vt:lpstr>Традиционно в отелях, обслуживающих по принципу Bed and Breakfast (кровать и завтрак), утренняя трапеза включает семь блюд: </vt:lpstr>
      <vt:lpstr>Презентация PowerPoint</vt:lpstr>
      <vt:lpstr>Презентация PowerPoint</vt:lpstr>
      <vt:lpstr>Презентация PowerPoint</vt:lpstr>
      <vt:lpstr>        Thank you!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 Городова</dc:creator>
  <cp:lastModifiedBy>admin</cp:lastModifiedBy>
  <cp:revision>28</cp:revision>
  <dcterms:created xsi:type="dcterms:W3CDTF">2015-05-02T11:04:14Z</dcterms:created>
  <dcterms:modified xsi:type="dcterms:W3CDTF">2020-05-19T13:57:57Z</dcterms:modified>
</cp:coreProperties>
</file>